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5" r:id="rId8"/>
    <p:sldId id="267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6" d="100"/>
          <a:sy n="146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1/28/14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Click to edit Master text styles</a:t>
            </a:r>
          </a:p>
          <a:p>
            <a:pPr lvl="1" eaLnBrk="1" latinLnBrk="0" hangingPunct="1"/>
            <a:r>
              <a:rPr lang="el-GR" smtClean="0"/>
              <a:t>Second level</a:t>
            </a:r>
          </a:p>
          <a:p>
            <a:pPr lvl="2" eaLnBrk="1" latinLnBrk="0" hangingPunct="1"/>
            <a:r>
              <a:rPr lang="el-GR" smtClean="0"/>
              <a:t>Third level</a:t>
            </a:r>
          </a:p>
          <a:p>
            <a:pPr lvl="3" eaLnBrk="1" latinLnBrk="0" hangingPunct="1"/>
            <a:r>
              <a:rPr lang="el-GR" smtClean="0"/>
              <a:t>Fourth level</a:t>
            </a:r>
          </a:p>
          <a:p>
            <a:pPr lvl="4" eaLnBrk="1" latinLnBrk="0" hangingPunct="1"/>
            <a:r>
              <a:rPr lang="el-GR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Click to edit Master text styles</a:t>
            </a:r>
          </a:p>
          <a:p>
            <a:pPr lvl="1" eaLnBrk="1" latinLnBrk="0" hangingPunct="1"/>
            <a:r>
              <a:rPr kumimoji="0" lang="el-GR" smtClean="0"/>
              <a:t>Second level</a:t>
            </a:r>
          </a:p>
          <a:p>
            <a:pPr lvl="2" eaLnBrk="1" latinLnBrk="0" hangingPunct="1"/>
            <a:r>
              <a:rPr kumimoji="0" lang="el-GR" smtClean="0"/>
              <a:t>Third level</a:t>
            </a:r>
          </a:p>
          <a:p>
            <a:pPr lvl="3" eaLnBrk="1" latinLnBrk="0" hangingPunct="1"/>
            <a:r>
              <a:rPr kumimoji="0" lang="el-GR" smtClean="0"/>
              <a:t>Fourth level</a:t>
            </a:r>
          </a:p>
          <a:p>
            <a:pPr lvl="4" eaLnBrk="1" latinLnBrk="0" hangingPunct="1"/>
            <a:r>
              <a:rPr kumimoji="0" lang="el-GR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2lykeio-lefkadas.wikispaces.com" TargetMode="External"/><Relationship Id="rId3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2.o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l-GR" dirty="0" smtClean="0"/>
              <a:t>Β2 </a:t>
            </a:r>
            <a:r>
              <a:rPr lang="el-GR" dirty="0" smtClean="0"/>
              <a:t>2ο Γενικ</a:t>
            </a:r>
            <a:r>
              <a:rPr lang="el-GR" dirty="0" smtClean="0"/>
              <a:t>ό</a:t>
            </a:r>
            <a:r>
              <a:rPr lang="el-GR" dirty="0" smtClean="0"/>
              <a:t> Λ</a:t>
            </a:r>
            <a:r>
              <a:rPr lang="el-GR" dirty="0" smtClean="0"/>
              <a:t>ύ</a:t>
            </a:r>
            <a:r>
              <a:rPr lang="el-GR" dirty="0" smtClean="0"/>
              <a:t>κειο Λευκάδας 2013-14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46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Το </a:t>
            </a:r>
            <a:r>
              <a:rPr lang="en-US" dirty="0" smtClean="0"/>
              <a:t>wiki </a:t>
            </a:r>
            <a:r>
              <a:rPr lang="el-GR" dirty="0" smtClean="0"/>
              <a:t>του σχολείου μας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8570" b="8570"/>
          <a:stretch>
            <a:fillRect/>
          </a:stretch>
        </p:blipFill>
        <p:spPr>
          <a:xfrm>
            <a:off x="293601" y="1878963"/>
            <a:ext cx="2583754" cy="1424687"/>
          </a:xfrm>
        </p:spPr>
      </p:pic>
      <p:sp>
        <p:nvSpPr>
          <p:cNvPr id="5" name="TextBox 4"/>
          <p:cNvSpPr txBox="1"/>
          <p:nvPr/>
        </p:nvSpPr>
        <p:spPr>
          <a:xfrm>
            <a:off x="2583370" y="2052941"/>
            <a:ext cx="56973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Περιέχει αναφορές για τη λειτουργία και το είδος κάποιων </a:t>
            </a:r>
            <a:r>
              <a:rPr lang="en-US" dirty="0" smtClean="0"/>
              <a:t>web 2.0 </a:t>
            </a:r>
            <a:r>
              <a:rPr lang="el-GR" dirty="0" smtClean="0"/>
              <a:t>εργαλείων καθώς και δείγματα εφαρμογών.</a:t>
            </a:r>
          </a:p>
          <a:p>
            <a:endParaRPr lang="el-GR" dirty="0"/>
          </a:p>
          <a:p>
            <a:r>
              <a:rPr lang="el-GR" dirty="0" smtClean="0"/>
              <a:t>Τα </a:t>
            </a:r>
            <a:r>
              <a:rPr lang="en-US" dirty="0" smtClean="0"/>
              <a:t>web 2.0 </a:t>
            </a:r>
            <a:r>
              <a:rPr lang="el-GR" dirty="0" smtClean="0"/>
              <a:t>εργαλεία επιλέχθηκαν απο την ομάδα του έργου ύστερα απο διαδικτυακή έρευνα και εκτίμηση των δυνατοτήτων τους στο πεδίο αναφοράς τους.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Τι είναι τα </a:t>
            </a:r>
            <a:r>
              <a:rPr lang="en-US" dirty="0" smtClean="0"/>
              <a:t>web 2.0 </a:t>
            </a:r>
            <a:r>
              <a:rPr lang="el-GR" dirty="0" smtClean="0"/>
              <a:t>εργαλεία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l-GR" dirty="0" smtClean="0"/>
              <a:t>Το Web </a:t>
            </a:r>
            <a:r>
              <a:rPr lang="el-GR" dirty="0"/>
              <a:t>2.0 ξεπερνά τα όρια της περιορισμένης σε έναν υπολογιστή πλατφόρμας. Ο χρήστης </a:t>
            </a:r>
            <a:r>
              <a:rPr lang="el-GR" dirty="0" smtClean="0"/>
              <a:t>μπορεί </a:t>
            </a:r>
            <a:r>
              <a:rPr lang="el-GR" dirty="0"/>
              <a:t>να δρα στον Παγκόσμιο Ιστό όπως δρούσε μέχρι τώρα στον υπολογιστή του. </a:t>
            </a:r>
            <a:endParaRPr lang="el-GR" dirty="0" smtClean="0"/>
          </a:p>
          <a:p>
            <a:pPr marL="0" indent="0">
              <a:buNone/>
            </a:pPr>
            <a:endParaRPr lang="el-GR" dirty="0" smtClean="0"/>
          </a:p>
          <a:p>
            <a:r>
              <a:rPr lang="el-GR" dirty="0" smtClean="0"/>
              <a:t>Διαδραστικότητα</a:t>
            </a:r>
            <a:endParaRPr lang="en-US" dirty="0"/>
          </a:p>
          <a:p>
            <a:r>
              <a:rPr lang="el-GR" dirty="0"/>
              <a:t>Δυναμικό περιεχόμενο</a:t>
            </a:r>
            <a:endParaRPr lang="en-US" dirty="0"/>
          </a:p>
          <a:p>
            <a:r>
              <a:rPr lang="el-GR" dirty="0"/>
              <a:t>Συνεργασία</a:t>
            </a:r>
            <a:endParaRPr lang="en-US" dirty="0"/>
          </a:p>
          <a:p>
            <a:r>
              <a:rPr lang="el-GR" dirty="0"/>
              <a:t>Συνεισφορά </a:t>
            </a:r>
            <a:endParaRPr lang="en-US" dirty="0"/>
          </a:p>
          <a:p>
            <a:r>
              <a:rPr lang="en-US" dirty="0"/>
              <a:t>S</a:t>
            </a:r>
            <a:r>
              <a:rPr lang="el-GR" dirty="0"/>
              <a:t>ocial computing.</a:t>
            </a:r>
            <a:endParaRPr lang="en-US" dirty="0"/>
          </a:p>
          <a:p>
            <a:pPr marL="0" indent="0">
              <a:buNone/>
            </a:pPr>
            <a:r>
              <a:rPr lang="el-GR" dirty="0"/>
              <a:t/>
            </a:r>
            <a:br>
              <a:rPr lang="el-G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48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Περιήγηση στο </a:t>
            </a:r>
            <a:r>
              <a:rPr lang="en-US" b="1" dirty="0" smtClean="0">
                <a:hlinkClick r:id="rId2"/>
              </a:rPr>
              <a:t>wiki </a:t>
            </a:r>
            <a:r>
              <a:rPr lang="el-GR" dirty="0" smtClean="0"/>
              <a:t>του σχολείου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2lykeio-lefkadas.wikispaces.com</a:t>
            </a:r>
            <a:endParaRPr lang="en-US" dirty="0"/>
          </a:p>
        </p:txBody>
      </p:sp>
      <p:pic>
        <p:nvPicPr>
          <p:cNvPr id="4" name="Picture 3" descr="wiki-2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510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17986" y="1369367"/>
            <a:ext cx="4151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2lykeio-lefkadas.wikispaces.com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6869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Σκοπός ερευνητικής εργασίας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>
                <a:latin typeface="Calibri"/>
                <a:cs typeface="Calibri"/>
              </a:rPr>
              <a:t>Η δημιουργία ενος </a:t>
            </a:r>
            <a:r>
              <a:rPr lang="en-US" dirty="0" smtClean="0">
                <a:latin typeface="Calibri"/>
                <a:cs typeface="Calibri"/>
              </a:rPr>
              <a:t>wiki </a:t>
            </a:r>
            <a:r>
              <a:rPr lang="el-GR" dirty="0" smtClean="0">
                <a:latin typeface="Calibri"/>
                <a:cs typeface="Calibri"/>
              </a:rPr>
              <a:t>στο οποίο θα παρουσιάζονται με τη δυνατότητα συνεχούς ανανέωσης εφαρμογές </a:t>
            </a:r>
            <a:r>
              <a:rPr lang="en-US" dirty="0" smtClean="0">
                <a:latin typeface="Calibri"/>
                <a:cs typeface="Calibri"/>
              </a:rPr>
              <a:t>WEB 2.0</a:t>
            </a:r>
            <a:r>
              <a:rPr lang="el-GR" dirty="0" smtClean="0">
                <a:latin typeface="Calibri"/>
                <a:cs typeface="Calibri"/>
              </a:rPr>
              <a:t>. Το περιεχόμενο των εφαρμογών αυτών αφορά την εκπαίδευση, την ψυχαγωγία, την επαγγελματική ενασχόληση.</a:t>
            </a:r>
          </a:p>
          <a:p>
            <a:pPr lvl="0"/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105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Στόχος του έργου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l-GR" sz="2800" dirty="0" err="1">
                <a:latin typeface="Calibri"/>
                <a:cs typeface="Calibri"/>
              </a:rPr>
              <a:t>Ν</a:t>
            </a:r>
            <a:r>
              <a:rPr lang="en-US" sz="2800" dirty="0" smtClean="0">
                <a:latin typeface="Calibri"/>
                <a:cs typeface="Calibri"/>
              </a:rPr>
              <a:t>α </a:t>
            </a:r>
            <a:r>
              <a:rPr lang="en-US" sz="2800" dirty="0" err="1">
                <a:latin typeface="Calibri"/>
                <a:cs typeface="Calibri"/>
              </a:rPr>
              <a:t>εξοικειώσει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τους</a:t>
            </a:r>
            <a:r>
              <a:rPr lang="en-US" sz="2800" dirty="0">
                <a:latin typeface="Calibri"/>
                <a:cs typeface="Calibri"/>
              </a:rPr>
              <a:t> μα</a:t>
            </a:r>
            <a:r>
              <a:rPr lang="en-US" sz="2800" dirty="0" err="1">
                <a:latin typeface="Calibri"/>
                <a:cs typeface="Calibri"/>
              </a:rPr>
              <a:t>θητές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στη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χρήση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του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δι</a:t>
            </a:r>
            <a:r>
              <a:rPr lang="en-US" sz="2800" dirty="0">
                <a:latin typeface="Calibri"/>
                <a:cs typeface="Calibri"/>
              </a:rPr>
              <a:t>α</a:t>
            </a:r>
            <a:r>
              <a:rPr lang="en-US" sz="2800" dirty="0" err="1">
                <a:latin typeface="Calibri"/>
                <a:cs typeface="Calibri"/>
              </a:rPr>
              <a:t>δικτύου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στη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γνωστική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δι</a:t>
            </a:r>
            <a:r>
              <a:rPr lang="en-US" sz="2800" dirty="0">
                <a:latin typeface="Calibri"/>
                <a:cs typeface="Calibri"/>
              </a:rPr>
              <a:t>α</a:t>
            </a:r>
            <a:r>
              <a:rPr lang="en-US" sz="2800" dirty="0" err="1">
                <a:latin typeface="Calibri"/>
                <a:cs typeface="Calibri"/>
              </a:rPr>
              <a:t>δικ</a:t>
            </a:r>
            <a:r>
              <a:rPr lang="en-US" sz="2800" dirty="0">
                <a:latin typeface="Calibri"/>
                <a:cs typeface="Calibri"/>
              </a:rPr>
              <a:t>α</a:t>
            </a:r>
            <a:r>
              <a:rPr lang="en-US" sz="2800" dirty="0" err="1">
                <a:latin typeface="Calibri"/>
                <a:cs typeface="Calibri"/>
              </a:rPr>
              <a:t>σί</a:t>
            </a:r>
            <a:r>
              <a:rPr lang="en-US" sz="2800" dirty="0">
                <a:latin typeface="Calibri"/>
                <a:cs typeface="Calibri"/>
              </a:rPr>
              <a:t>α</a:t>
            </a:r>
          </a:p>
          <a:p>
            <a:r>
              <a:rPr lang="el-GR" sz="2800" dirty="0" err="1">
                <a:latin typeface="Calibri"/>
                <a:cs typeface="Calibri"/>
              </a:rPr>
              <a:t>Ν</a:t>
            </a:r>
            <a:r>
              <a:rPr lang="en-US" sz="2800" dirty="0" smtClean="0">
                <a:latin typeface="Calibri"/>
                <a:cs typeface="Calibri"/>
              </a:rPr>
              <a:t>α </a:t>
            </a:r>
            <a:r>
              <a:rPr lang="en-US" sz="2800" dirty="0">
                <a:latin typeface="Calibri"/>
                <a:cs typeface="Calibri"/>
              </a:rPr>
              <a:t>απ</a:t>
            </a:r>
            <a:r>
              <a:rPr lang="en-US" sz="2800" dirty="0" err="1">
                <a:latin typeface="Calibri"/>
                <a:cs typeface="Calibri"/>
              </a:rPr>
              <a:t>οτελέσει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μι</a:t>
            </a:r>
            <a:r>
              <a:rPr lang="en-US" sz="2800" dirty="0">
                <a:latin typeface="Calibri"/>
                <a:cs typeface="Calibri"/>
              </a:rPr>
              <a:t>α α</a:t>
            </a:r>
            <a:r>
              <a:rPr lang="en-US" sz="2800" dirty="0" err="1">
                <a:latin typeface="Calibri"/>
                <a:cs typeface="Calibri"/>
              </a:rPr>
              <a:t>κόμ</a:t>
            </a:r>
            <a:r>
              <a:rPr lang="en-US" sz="2800" dirty="0">
                <a:latin typeface="Calibri"/>
                <a:cs typeface="Calibri"/>
              </a:rPr>
              <a:t>α α</a:t>
            </a:r>
            <a:r>
              <a:rPr lang="en-US" sz="2800" dirty="0" err="1">
                <a:latin typeface="Calibri"/>
                <a:cs typeface="Calibri"/>
              </a:rPr>
              <a:t>φορμή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γι</a:t>
            </a:r>
            <a:r>
              <a:rPr lang="en-US" sz="2800" dirty="0">
                <a:latin typeface="Calibri"/>
                <a:cs typeface="Calibri"/>
              </a:rPr>
              <a:t>α </a:t>
            </a:r>
            <a:r>
              <a:rPr lang="en-US" sz="2800" dirty="0" err="1">
                <a:latin typeface="Calibri"/>
                <a:cs typeface="Calibri"/>
              </a:rPr>
              <a:t>την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εξοικείωση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τους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στην</a:t>
            </a:r>
            <a:r>
              <a:rPr lang="en-US" sz="2800" dirty="0">
                <a:latin typeface="Calibri"/>
                <a:cs typeface="Calibri"/>
              </a:rPr>
              <a:t> πα</a:t>
            </a:r>
            <a:r>
              <a:rPr lang="en-US" sz="2800" dirty="0" err="1">
                <a:latin typeface="Calibri"/>
                <a:cs typeface="Calibri"/>
              </a:rPr>
              <a:t>ρ</a:t>
            </a:r>
            <a:r>
              <a:rPr lang="en-US" sz="2800" dirty="0">
                <a:latin typeface="Calibri"/>
                <a:cs typeface="Calibri"/>
              </a:rPr>
              <a:t>α</a:t>
            </a:r>
            <a:r>
              <a:rPr lang="en-US" sz="2800" dirty="0" err="1">
                <a:latin typeface="Calibri"/>
                <a:cs typeface="Calibri"/>
              </a:rPr>
              <a:t>γωγική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χρήση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του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err="1">
                <a:latin typeface="Calibri"/>
                <a:cs typeface="Calibri"/>
              </a:rPr>
              <a:t>υ</a:t>
            </a:r>
            <a:r>
              <a:rPr lang="en-US" sz="2800" dirty="0">
                <a:latin typeface="Calibri"/>
                <a:cs typeface="Calibri"/>
              </a:rPr>
              <a:t>π</a:t>
            </a:r>
            <a:r>
              <a:rPr lang="en-US" sz="2800" dirty="0" err="1">
                <a:latin typeface="Calibri"/>
                <a:cs typeface="Calibri"/>
              </a:rPr>
              <a:t>ολογιστή</a:t>
            </a:r>
            <a:endParaRPr lang="en-US" sz="2800" dirty="0">
              <a:latin typeface="Calibri"/>
              <a:cs typeface="Calibri"/>
            </a:endParaRPr>
          </a:p>
          <a:p>
            <a:r>
              <a:rPr lang="el-GR" dirty="0" smtClean="0">
                <a:latin typeface="Calibri"/>
                <a:cs typeface="Calibri"/>
              </a:rPr>
              <a:t>Ν</a:t>
            </a:r>
            <a:r>
              <a:rPr lang="en-US" dirty="0" smtClean="0">
                <a:latin typeface="Calibri"/>
                <a:cs typeface="Calibri"/>
              </a:rPr>
              <a:t>α </a:t>
            </a:r>
            <a:r>
              <a:rPr lang="en-US" dirty="0">
                <a:latin typeface="Calibri"/>
                <a:cs typeface="Calibri"/>
              </a:rPr>
              <a:t>π</a:t>
            </a:r>
            <a:r>
              <a:rPr lang="en-US" dirty="0" err="1">
                <a:latin typeface="Calibri"/>
                <a:cs typeface="Calibri"/>
              </a:rPr>
              <a:t>ροάγει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την</a:t>
            </a:r>
            <a:r>
              <a:rPr lang="en-US" dirty="0">
                <a:latin typeface="Calibri"/>
                <a:cs typeface="Calibri"/>
              </a:rPr>
              <a:t> α</a:t>
            </a:r>
            <a:r>
              <a:rPr lang="en-US" dirty="0" err="1">
                <a:latin typeface="Calibri"/>
                <a:cs typeface="Calibri"/>
              </a:rPr>
              <a:t>ν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λυτική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κ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ι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συνθετική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ικ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νότητά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τ</a:t>
            </a:r>
            <a:r>
              <a:rPr lang="el-GR" dirty="0" smtClean="0">
                <a:latin typeface="Calibri"/>
                <a:cs typeface="Calibri"/>
              </a:rPr>
              <a:t>ων μαθητών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κ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θώς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θ</a:t>
            </a:r>
            <a:r>
              <a:rPr lang="en-US" dirty="0">
                <a:latin typeface="Calibri"/>
                <a:cs typeface="Calibri"/>
              </a:rPr>
              <a:t>α π</a:t>
            </a:r>
            <a:r>
              <a:rPr lang="en-US" dirty="0" err="1">
                <a:latin typeface="Calibri"/>
                <a:cs typeface="Calibri"/>
              </a:rPr>
              <a:t>ρέ</a:t>
            </a:r>
            <a:r>
              <a:rPr lang="en-US" dirty="0">
                <a:latin typeface="Calibri"/>
                <a:cs typeface="Calibri"/>
              </a:rPr>
              <a:t>π</a:t>
            </a:r>
            <a:r>
              <a:rPr lang="en-US" dirty="0" err="1">
                <a:latin typeface="Calibri"/>
                <a:cs typeface="Calibri"/>
              </a:rPr>
              <a:t>ει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ν</a:t>
            </a:r>
            <a:r>
              <a:rPr lang="en-US" dirty="0">
                <a:latin typeface="Calibri"/>
                <a:cs typeface="Calibri"/>
              </a:rPr>
              <a:t>α α</a:t>
            </a:r>
            <a:r>
              <a:rPr lang="en-US" dirty="0" err="1">
                <a:latin typeface="Calibri"/>
                <a:cs typeface="Calibri"/>
              </a:rPr>
              <a:t>ν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ζητούν</a:t>
            </a:r>
            <a:r>
              <a:rPr lang="en-US" dirty="0">
                <a:latin typeface="Calibri"/>
                <a:cs typeface="Calibri"/>
              </a:rPr>
              <a:t> π</a:t>
            </a:r>
            <a:r>
              <a:rPr lang="en-US" dirty="0" err="1">
                <a:latin typeface="Calibri"/>
                <a:cs typeface="Calibri"/>
              </a:rPr>
              <a:t>ηγές</a:t>
            </a:r>
            <a:r>
              <a:rPr lang="en-US" dirty="0">
                <a:latin typeface="Calibri"/>
                <a:cs typeface="Calibri"/>
              </a:rPr>
              <a:t> , </a:t>
            </a:r>
            <a:r>
              <a:rPr lang="en-US" dirty="0" err="1">
                <a:latin typeface="Calibri"/>
                <a:cs typeface="Calibri"/>
              </a:rPr>
              <a:t>ν</a:t>
            </a:r>
            <a:r>
              <a:rPr lang="en-US" dirty="0">
                <a:latin typeface="Calibri"/>
                <a:cs typeface="Calibri"/>
              </a:rPr>
              <a:t>α </a:t>
            </a:r>
            <a:r>
              <a:rPr lang="en-US" dirty="0" err="1">
                <a:latin typeface="Calibri"/>
                <a:cs typeface="Calibri"/>
              </a:rPr>
              <a:t>στ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χυολογούν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κ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ι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ν</a:t>
            </a:r>
            <a:r>
              <a:rPr lang="en-US" dirty="0">
                <a:latin typeface="Calibri"/>
                <a:cs typeface="Calibri"/>
              </a:rPr>
              <a:t>α </a:t>
            </a:r>
            <a:r>
              <a:rPr lang="en-US" dirty="0" err="1">
                <a:latin typeface="Calibri"/>
                <a:cs typeface="Calibri"/>
              </a:rPr>
              <a:t>φιλτράρουν</a:t>
            </a:r>
            <a:r>
              <a:rPr lang="en-US" dirty="0">
                <a:latin typeface="Calibri"/>
                <a:cs typeface="Calibri"/>
              </a:rPr>
              <a:t> π</a:t>
            </a:r>
            <a:r>
              <a:rPr lang="en-US" dirty="0" err="1">
                <a:latin typeface="Calibri"/>
                <a:cs typeface="Calibri"/>
              </a:rPr>
              <a:t>ληροφορίες</a:t>
            </a:r>
            <a:r>
              <a:rPr lang="en-US" dirty="0">
                <a:latin typeface="Calibri"/>
                <a:cs typeface="Calibri"/>
              </a:rPr>
              <a:t> π</a:t>
            </a:r>
            <a:r>
              <a:rPr lang="en-US" dirty="0" err="1">
                <a:latin typeface="Calibri"/>
                <a:cs typeface="Calibri"/>
              </a:rPr>
              <a:t>ου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ν</a:t>
            </a:r>
            <a:r>
              <a:rPr lang="en-US" dirty="0">
                <a:latin typeface="Calibri"/>
                <a:cs typeface="Calibri"/>
              </a:rPr>
              <a:t>α </a:t>
            </a:r>
            <a:r>
              <a:rPr lang="en-US" dirty="0" err="1">
                <a:latin typeface="Calibri"/>
                <a:cs typeface="Calibri"/>
              </a:rPr>
              <a:t>τις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χρησιμο</a:t>
            </a:r>
            <a:r>
              <a:rPr lang="en-US" dirty="0">
                <a:latin typeface="Calibri"/>
                <a:cs typeface="Calibri"/>
              </a:rPr>
              <a:t>π</a:t>
            </a:r>
            <a:r>
              <a:rPr lang="en-US" dirty="0" err="1">
                <a:latin typeface="Calibri"/>
                <a:cs typeface="Calibri"/>
              </a:rPr>
              <a:t>οιούν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γι</a:t>
            </a:r>
            <a:r>
              <a:rPr lang="en-US" dirty="0">
                <a:latin typeface="Calibri"/>
                <a:cs typeface="Calibri"/>
              </a:rPr>
              <a:t>α </a:t>
            </a:r>
            <a:r>
              <a:rPr lang="en-US" dirty="0" err="1">
                <a:latin typeface="Calibri"/>
                <a:cs typeface="Calibri"/>
              </a:rPr>
              <a:t>τη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κ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τ</a:t>
            </a:r>
            <a:r>
              <a:rPr lang="en-US" dirty="0">
                <a:latin typeface="Calibri"/>
                <a:cs typeface="Calibri"/>
              </a:rPr>
              <a:t>α</a:t>
            </a:r>
            <a:r>
              <a:rPr lang="en-US" dirty="0" err="1">
                <a:latin typeface="Calibri"/>
                <a:cs typeface="Calibri"/>
              </a:rPr>
              <a:t>σκευή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δικών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τους</a:t>
            </a:r>
            <a:r>
              <a:rPr lang="en-US" dirty="0">
                <a:latin typeface="Calibri"/>
                <a:cs typeface="Calibri"/>
              </a:rPr>
              <a:t> π</a:t>
            </a:r>
            <a:r>
              <a:rPr lang="en-US" dirty="0" err="1">
                <a:latin typeface="Calibri"/>
                <a:cs typeface="Calibri"/>
              </a:rPr>
              <a:t>ολυμεσικών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l-GR" dirty="0" smtClean="0">
                <a:latin typeface="Calibri"/>
                <a:cs typeface="Calibri"/>
              </a:rPr>
              <a:t>εφαρμογών</a:t>
            </a:r>
            <a:endParaRPr lang="en-US" dirty="0">
              <a:latin typeface="Calibri"/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72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Ομάδα συντακτών έργου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06223" cy="4495800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/>
              <a:t>Κατωπ</a:t>
            </a:r>
            <a:r>
              <a:rPr lang="el-GR" dirty="0" smtClean="0"/>
              <a:t>όδη Μυρτώ</a:t>
            </a:r>
          </a:p>
          <a:p>
            <a:r>
              <a:rPr lang="el-GR" dirty="0" smtClean="0"/>
              <a:t>Κερασοβίτης Ιωάννης</a:t>
            </a:r>
          </a:p>
          <a:p>
            <a:r>
              <a:rPr lang="el-GR" dirty="0" smtClean="0"/>
              <a:t>Κλάρκ Λενς</a:t>
            </a:r>
          </a:p>
          <a:p>
            <a:r>
              <a:rPr lang="el-GR" dirty="0" smtClean="0"/>
              <a:t>Κολυβά Ευφροσύνη</a:t>
            </a:r>
          </a:p>
          <a:p>
            <a:r>
              <a:rPr lang="el-GR" dirty="0" smtClean="0"/>
              <a:t>Κολυβά Πολυτίμη</a:t>
            </a:r>
          </a:p>
          <a:p>
            <a:r>
              <a:rPr lang="el-GR" dirty="0" smtClean="0"/>
              <a:t>Κονιδάρη Ελένη</a:t>
            </a:r>
          </a:p>
          <a:p>
            <a:r>
              <a:rPr lang="el-GR" dirty="0" smtClean="0"/>
              <a:t>Κοντογεώργης Χαράλαμπος</a:t>
            </a:r>
          </a:p>
          <a:p>
            <a:r>
              <a:rPr lang="el-GR" dirty="0" smtClean="0"/>
              <a:t>Κοντογιώργης Ιωάννης</a:t>
            </a:r>
          </a:p>
          <a:p>
            <a:r>
              <a:rPr lang="el-GR" dirty="0" smtClean="0"/>
              <a:t>Κοντογιώργης Νικόλαος</a:t>
            </a:r>
          </a:p>
          <a:p>
            <a:r>
              <a:rPr lang="el-GR" dirty="0" smtClean="0"/>
              <a:t>Κοντομίχη Ελένη</a:t>
            </a:r>
          </a:p>
          <a:p>
            <a:endParaRPr lang="el-G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92838" y="1591899"/>
            <a:ext cx="3711272" cy="4557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800" dirty="0"/>
              <a:t>Κοτσοχείλη </a:t>
            </a:r>
            <a:r>
              <a:rPr lang="el-GR" sz="2800" dirty="0" smtClean="0"/>
              <a:t>Ελένη</a:t>
            </a:r>
            <a:endParaRPr lang="el-GR" sz="2700" dirty="0" smtClean="0"/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 smtClean="0"/>
              <a:t>Κούρτη </a:t>
            </a:r>
            <a:r>
              <a:rPr lang="el-GR" sz="2700" dirty="0"/>
              <a:t>Αναστασία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Κτενά Μαρία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Λογοθέτη Βασιλική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Λογοθέτη Δήμηρα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 smtClean="0"/>
              <a:t>Μαρίνου </a:t>
            </a:r>
            <a:r>
              <a:rPr lang="el-GR" sz="2700" dirty="0"/>
              <a:t>Κωνσταντίνα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Μπακομιχάλης Θωμάς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Μπτσή Αναστασία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Μπρεγκάσι Φλοριάν</a:t>
            </a:r>
          </a:p>
          <a:p>
            <a:pPr marL="320040" indent="-320040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l-GR" sz="2700" dirty="0"/>
              <a:t>Χόρτης Αλέξανδρος</a:t>
            </a:r>
            <a:endParaRPr lang="en-US" sz="27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6745" y="6324105"/>
            <a:ext cx="504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solidFill>
                  <a:srgbClr val="FF0000"/>
                </a:solidFill>
              </a:rPr>
              <a:t>Υπε</a:t>
            </a:r>
            <a:r>
              <a:rPr lang="el-GR" i="1" dirty="0" smtClean="0">
                <a:solidFill>
                  <a:srgbClr val="FF0000"/>
                </a:solidFill>
              </a:rPr>
              <a:t>ύθυνος καθηγητής : Παραστατίδης Παναγιώτης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5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Τι είναι ένα </a:t>
            </a:r>
            <a:r>
              <a:rPr lang="en-US" dirty="0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l-GR" dirty="0"/>
              <a:t>Ένα Wiki είναι συνήθως μία ιστοσελίδα που επιτρέπει στους χρήστες της να προσθέσουν, να αφαιρέσουν, ή να επεξεργαστούν το περιεχόμενό της, πολύ γρήγορα και εύκολα, χωρίς να έχουν κάνει υποχρεωτικά εγγραφή. Έτσι, διευκολύνεται η συνεργασία πολλών ατόμων για τη συγγραφή έργου.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295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Χαρακτηριστικά του </a:t>
            </a:r>
            <a:r>
              <a:rPr lang="en-US" dirty="0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Συνεργατική</a:t>
            </a:r>
            <a:r>
              <a:rPr lang="el-GR" dirty="0"/>
              <a:t>-συμμετοχική ιστοσελίδα ,το περιεχόμενο της οποίας διαμορφώνεται απευθείας από οποιονδήποτε έχει πρόσβαση </a:t>
            </a:r>
            <a:r>
              <a:rPr lang="el-GR" dirty="0" smtClean="0"/>
              <a:t>σ’αυτή</a:t>
            </a:r>
            <a:endParaRPr lang="en-US" dirty="0" smtClean="0"/>
          </a:p>
          <a:p>
            <a:r>
              <a:rPr lang="el-GR" dirty="0" smtClean="0"/>
              <a:t>Συγγραφή </a:t>
            </a:r>
            <a:r>
              <a:rPr lang="el-GR" dirty="0"/>
              <a:t>σε απλή markup language συνήθως HTML</a:t>
            </a:r>
            <a:br>
              <a:rPr lang="el-GR" dirty="0"/>
            </a:br>
            <a:r>
              <a:rPr lang="el-GR" dirty="0" smtClean="0"/>
              <a:t>Δυνατότητα </a:t>
            </a:r>
            <a:r>
              <a:rPr lang="el-GR" dirty="0"/>
              <a:t>συνδεσμολογίας απεριόριστου αριθμού </a:t>
            </a:r>
            <a:r>
              <a:rPr lang="el-GR" dirty="0" smtClean="0"/>
              <a:t>σελίδων</a:t>
            </a:r>
            <a:endParaRPr lang="en-US" dirty="0" smtClean="0"/>
          </a:p>
          <a:p>
            <a:r>
              <a:rPr lang="el-GR" dirty="0" smtClean="0"/>
              <a:t>Η </a:t>
            </a:r>
            <a:r>
              <a:rPr lang="el-GR" dirty="0"/>
              <a:t>λειτουργία στηρίζεται συνήθως σε μοντέλο επικοινωνίας server-</a:t>
            </a:r>
            <a:r>
              <a:rPr lang="el-GR" dirty="0" smtClean="0"/>
              <a:t>client</a:t>
            </a:r>
            <a:endParaRPr lang="en-US" dirty="0" smtClean="0"/>
          </a:p>
          <a:p>
            <a:r>
              <a:rPr lang="el-GR" dirty="0" smtClean="0"/>
              <a:t>Γράφεται </a:t>
            </a:r>
            <a:r>
              <a:rPr lang="el-GR" dirty="0"/>
              <a:t>εξολοκλήρου από εθελοντές και το περιεχόμενο της είναι ανοιχτό σε επεξεργασία από οποιονδήποτε χρήστη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2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Γνωστά </a:t>
            </a:r>
            <a:r>
              <a:rPr lang="en-US" dirty="0" smtClean="0"/>
              <a:t>wiki</a:t>
            </a:r>
            <a:r>
              <a:rPr lang="el-GR" dirty="0" smtClean="0"/>
              <a:t>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Wikipedia (</a:t>
            </a:r>
            <a:r>
              <a:rPr lang="el-GR" dirty="0" smtClean="0"/>
              <a:t>βικιπαίδεια)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2533"/>
            <a:ext cx="3589974" cy="2139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3068" y="2740155"/>
            <a:ext cx="428822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Ο καθένας μπορεί διαδικτυακά να δημοσιεύσει άμεσα περιεχόμενο, αρκεί να ακολουθήσει τους βασικούς κανόνες που καθορίζονται από την κοινότητα, π.χ., την επαληθευσιμότητα του περιεχομένου ή την αποδοχή των λημμάτων.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10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Γνωστά </a:t>
            </a:r>
            <a:r>
              <a:rPr lang="en-US" dirty="0"/>
              <a:t>wiki</a:t>
            </a:r>
            <a:r>
              <a:rPr lang="el-GR" dirty="0"/>
              <a:t>...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Wikibooks</a:t>
            </a:r>
            <a:r>
              <a:rPr lang="en-US" dirty="0" smtClean="0"/>
              <a:t> (</a:t>
            </a:r>
            <a:r>
              <a:rPr lang="el-GR" dirty="0"/>
              <a:t>Β</a:t>
            </a:r>
            <a:r>
              <a:rPr lang="el-GR" dirty="0" smtClean="0"/>
              <a:t>ικιβιβλία)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804" y="2466630"/>
            <a:ext cx="1858276" cy="1858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23068" y="2740155"/>
            <a:ext cx="4288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Μια </a:t>
            </a:r>
            <a:r>
              <a:rPr lang="el-GR" dirty="0"/>
              <a:t>συλλογή από ελεύθερα(libre) εκπαιδευτικά βιβλία που ο καθένας μας μπορεί να επεξεργαστεί.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53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Διαφορά </a:t>
            </a:r>
            <a:r>
              <a:rPr lang="en-US" dirty="0" smtClean="0"/>
              <a:t>wiki </a:t>
            </a:r>
            <a:r>
              <a:rPr lang="el-GR" dirty="0" smtClean="0"/>
              <a:t>με </a:t>
            </a:r>
            <a:r>
              <a:rPr lang="en-US" dirty="0" smtClean="0"/>
              <a:t>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>Wiki </a:t>
            </a:r>
          </a:p>
          <a:p>
            <a:r>
              <a:rPr lang="el-GR" dirty="0" smtClean="0"/>
              <a:t>Πολύ γρήγορη και εύκολο επεξεργασία-προσθήκη περιεχομένου, </a:t>
            </a:r>
            <a:r>
              <a:rPr lang="el-GR" dirty="0"/>
              <a:t>χωρίς </a:t>
            </a:r>
            <a:r>
              <a:rPr lang="el-GR" dirty="0" smtClean="0"/>
              <a:t>να είναι πάντα υποχρεωτική η </a:t>
            </a:r>
            <a:r>
              <a:rPr lang="el-GR" dirty="0"/>
              <a:t>εγγραφή. </a:t>
            </a:r>
            <a:endParaRPr lang="el-GR" dirty="0" smtClean="0"/>
          </a:p>
          <a:p>
            <a:r>
              <a:rPr lang="el-GR" dirty="0"/>
              <a:t>Δ</a:t>
            </a:r>
            <a:r>
              <a:rPr lang="el-GR" dirty="0" smtClean="0"/>
              <a:t>ιευκολύνεται </a:t>
            </a:r>
            <a:r>
              <a:rPr lang="el-GR" dirty="0"/>
              <a:t>η συνεργασία πολλών ατόμων για τη συγγραφή </a:t>
            </a:r>
            <a:r>
              <a:rPr lang="el-GR" dirty="0" smtClean="0"/>
              <a:t>ενός έργου </a:t>
            </a:r>
          </a:p>
          <a:p>
            <a:pPr marL="0" indent="0">
              <a:buNone/>
            </a:pPr>
            <a:r>
              <a:rPr lang="el-GR" dirty="0" smtClean="0"/>
              <a:t>Βlog </a:t>
            </a:r>
          </a:p>
          <a:p>
            <a:r>
              <a:rPr lang="el-GR" dirty="0" smtClean="0"/>
              <a:t>Τα μηνύματα </a:t>
            </a:r>
            <a:r>
              <a:rPr lang="el-GR" dirty="0"/>
              <a:t>δημοσιεύονται και εμφανίζονται με χρονολογική σειρά, με πρώτο το πιο πρόσφατο. </a:t>
            </a:r>
            <a:endParaRPr lang="el-GR" dirty="0" smtClean="0"/>
          </a:p>
          <a:p>
            <a:r>
              <a:rPr lang="el-GR" dirty="0" smtClean="0"/>
              <a:t>Συνήθως εστιάζουν </a:t>
            </a:r>
            <a:r>
              <a:rPr lang="el-GR" dirty="0"/>
              <a:t>σε ένα συγκεκριμένο θέμα, όπως η πολιτική ή τα τοπικά νέα. </a:t>
            </a:r>
            <a:endParaRPr lang="el-GR" dirty="0" smtClean="0"/>
          </a:p>
          <a:p>
            <a:r>
              <a:rPr lang="el-GR" dirty="0" smtClean="0"/>
              <a:t>Κάποια </a:t>
            </a:r>
            <a:r>
              <a:rPr lang="el-GR" dirty="0"/>
              <a:t>blogs λειτουργούν και ως διαδικτυακά ημερολόγια, ένας τρόπος προσωπικής έκφρασης για τον κάθε χρήστη.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1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278</TotalTime>
  <Words>410</Words>
  <Application>Microsoft Macintosh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Web 2.o tools</vt:lpstr>
      <vt:lpstr>Σκοπός ερευνητικής εργασίας</vt:lpstr>
      <vt:lpstr>Στόχος του έργου</vt:lpstr>
      <vt:lpstr>Ομάδα συντακτών έργου</vt:lpstr>
      <vt:lpstr>Τι είναι ένα wiki</vt:lpstr>
      <vt:lpstr>Χαρακτηριστικά του wiki</vt:lpstr>
      <vt:lpstr>Γνωστά wiki...</vt:lpstr>
      <vt:lpstr>Γνωστά wiki...</vt:lpstr>
      <vt:lpstr>Διαφορά wiki με blog</vt:lpstr>
      <vt:lpstr>Το wiki του σχολείου μας</vt:lpstr>
      <vt:lpstr>Τι είναι τα web 2.0 εργαλεία</vt:lpstr>
      <vt:lpstr>Περιήγηση στο wiki του σχολείου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2.o tools</dc:title>
  <dc:creator>Panagiotis Parastatidis</dc:creator>
  <cp:lastModifiedBy>Panagiotis Parastatidis</cp:lastModifiedBy>
  <cp:revision>15</cp:revision>
  <dcterms:created xsi:type="dcterms:W3CDTF">2014-01-21T14:34:50Z</dcterms:created>
  <dcterms:modified xsi:type="dcterms:W3CDTF">2014-01-28T18:43:21Z</dcterms:modified>
</cp:coreProperties>
</file>